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1"/>
  </p:sldMasterIdLst>
  <p:notesMasterIdLst>
    <p:notesMasterId r:id="rId21"/>
  </p:notesMasterIdLst>
  <p:sldIdLst>
    <p:sldId id="335" r:id="rId2"/>
    <p:sldId id="279" r:id="rId3"/>
    <p:sldId id="336" r:id="rId4"/>
    <p:sldId id="280" r:id="rId5"/>
    <p:sldId id="301" r:id="rId6"/>
    <p:sldId id="338" r:id="rId7"/>
    <p:sldId id="339" r:id="rId8"/>
    <p:sldId id="283" r:id="rId9"/>
    <p:sldId id="284" r:id="rId10"/>
    <p:sldId id="340" r:id="rId11"/>
    <p:sldId id="282" r:id="rId12"/>
    <p:sldId id="337" r:id="rId13"/>
    <p:sldId id="285" r:id="rId14"/>
    <p:sldId id="286" r:id="rId15"/>
    <p:sldId id="298" r:id="rId16"/>
    <p:sldId id="299" r:id="rId17"/>
    <p:sldId id="300" r:id="rId18"/>
    <p:sldId id="302" r:id="rId19"/>
    <p:sldId id="341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9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XcWwV1p_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XcWwV1p_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XcWwV1p_g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XcWwV1p_g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d9324a528d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d9324a528d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7b13a435f1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7b13a435f1_0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7b13a435f1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7b13a435f1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b13a435f1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7b13a435f1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9324a528d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9324a528d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https://www.youtube.com/watch?v=GnXcWwV1p_g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d9324a528d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d9324a528d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d9324a528d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d9324a528d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https://www.youtube.com/watch?v=GnXcWwV1p_g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9324a528d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d9324a528d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https://www.youtube.com/watch?v=GnXcWwV1p_g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d9324a528d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d9324a528d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https://www.youtube.com/watch?v=GnXcWwV1p_g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b13a435f1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7b13a435f1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7b13a435f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7b13a435f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7b13a435f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7b13a435f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893DF-2BAD-4B1E-8603-273CB1FBD3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2FA627-431B-47E9-A16E-5A847A89A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4EFB0-DAFB-4F53-93B8-24AB40C39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D3CA50-5537-4FAF-97E5-AF45A27AB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751D5-47A3-406F-91DA-36971F43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895882695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EF7CE-2264-4E7A-AF01-A248805DF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AE8238-D732-405D-B3E2-C66607C52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9CE9BF-7548-4029-A957-2080CA345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20C21-D402-47C4-9500-62362FBAF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23883-199E-47EF-89E8-1B6DB064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222834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4E8705-B23F-47BE-B3B3-9FF17A46D3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16240F-A4F9-43D7-A570-5A8528CAE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8B984-8D68-4179-B084-F89A9C8BC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57FCC-CC61-4F8D-8D03-6EDE128B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031FB-F8A1-49A2-AA2B-546048B9F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413616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6EA06-7424-440B-8DEF-C831FDB8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AB3218-4F4E-4180-AB2C-671EB94CA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20BF0-B175-4C7B-BF99-B8D003E61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EFBC5-9636-4D0E-B09E-A7EB94E28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60902-2C1B-4136-A7F3-3280FCC1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250210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F98CD-01B3-4F2B-87EB-9BA3FEC34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A19A3-0DEA-49FE-98BF-B2B636A6F6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744AE-7647-4423-8DCC-EBEE4CAC1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351203-FCD6-4E6E-9916-7CEFDD53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EC2D05-C212-4005-BD9D-9D29F4D49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2116078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986EC-23CC-4CD4-8F3C-1D021869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D9E61-B920-41AE-BB26-3039E4C01E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3F7142-B20A-4B54-9949-C5C442142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8A409E-F1C3-409C-A80F-47942ED27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F1E87-9581-428F-B287-93D06D0CE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9BBEF-DBD2-43E6-BF93-0909C19A9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658562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0E2AA-A8F9-4C44-83F4-F99EC8495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29A2A0-FBE2-427A-A14A-20396986E7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81BE20-91FB-4AC9-8D07-256A83653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89E57F-96A1-4E0B-AE16-716BB0D72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80447F-2DD2-4AB2-8C60-E7D25D3CD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2111A-8A7C-4C44-8993-878C6FC3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0C71A6-912D-44AF-88F5-5B71401B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8DCCE-72D1-4223-AA24-5E0817DAE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7633583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FF6B2-747B-4FE0-9E84-2BC1240A6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D167C5-C15D-409E-A174-ED5A5EE58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F31E3F-DEB1-466D-A6E9-126D49B51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27099D-8CAF-448B-A47E-CCBBD68C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6360444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3D952A-2705-443E-A2F9-BCB14A993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34EFDC-F924-4B5A-8EA7-D8B6634BC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426C8-679B-4481-91D8-56BF4CC5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458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9998-86B9-4832-A062-4F382AD39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451E7-ED95-4AF5-BA03-2790F42D5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6A2DD-9B89-4ECF-9F51-2A73D01BA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8CF0A6-2529-475F-B1E7-1269831DB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647FC-A8A1-44FC-B964-7B5C1D3D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2F8AA-6AC6-43F8-AC1F-704850743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2033304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DEC0-D783-4B49-BD07-9B0633DE8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2A2FA7-E27D-407B-ADCF-70915E5DC4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A5B45-C52F-409E-8BEC-837B71C3E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F2CCA4-2DE1-49B4-9653-041634251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4/10/2024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CB05E-355B-4F21-8271-651FB2E70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37546-AA59-4FF1-82C0-B8F861A40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1254371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4407C0-D90B-4D3D-8A36-C11F7CBC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EA9CC-B279-4E96-8659-2C4D46C16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A30F6-61A3-4B8D-AF84-EFA636828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4/10/2024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8E5025-3DB3-4AB5-867E-88DCB5B1B5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AB58-42E1-4826-800E-27AAEEB46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81570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nXcWwV1p_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ackell24lumberio.blogspot.com/2014/01/happy-29th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nd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klewriter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klestudios.com/inklewriter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EDB8B-574E-405F-8909-28E66FC2E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4238" y="399017"/>
            <a:ext cx="8520600" cy="1050358"/>
          </a:xfrm>
        </p:spPr>
        <p:txBody>
          <a:bodyPr>
            <a:noAutofit/>
          </a:bodyPr>
          <a:lstStyle/>
          <a:p>
            <a:r>
              <a:rPr lang="en-IN" sz="4800" b="1" dirty="0"/>
              <a:t>Creating Stories Using Inklewriter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6370E47-7544-4341-A276-3F859C465DCC}"/>
              </a:ext>
            </a:extLst>
          </p:cNvPr>
          <p:cNvSpPr txBox="1">
            <a:spLocks/>
          </p:cNvSpPr>
          <p:nvPr/>
        </p:nvSpPr>
        <p:spPr>
          <a:xfrm>
            <a:off x="254204" y="1449375"/>
            <a:ext cx="8720667" cy="3162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/>
            <a:endParaRPr lang="en-IN" sz="3300" b="1" dirty="0"/>
          </a:p>
          <a:p>
            <a:pPr marL="0" indent="0"/>
            <a:br>
              <a:rPr lang="en-IN" sz="3300" b="1" dirty="0"/>
            </a:br>
            <a:br>
              <a:rPr lang="en-IN" sz="3300" b="1" dirty="0"/>
            </a:br>
            <a:r>
              <a:rPr lang="en-IN" sz="8000" b="1" dirty="0"/>
              <a:t>Organized By: CIET-NCERT</a:t>
            </a:r>
          </a:p>
          <a:p>
            <a:pPr marL="0" indent="0"/>
            <a:r>
              <a:rPr lang="en-IN" sz="8000" b="1" dirty="0">
                <a:solidFill>
                  <a:srgbClr val="C00000"/>
                </a:solidFill>
              </a:rPr>
              <a:t>Wednesday, 10</a:t>
            </a:r>
            <a:r>
              <a:rPr lang="en-IN" sz="8000" b="1" baseline="30000" dirty="0">
                <a:solidFill>
                  <a:srgbClr val="C00000"/>
                </a:solidFill>
              </a:rPr>
              <a:t>th</a:t>
            </a:r>
            <a:r>
              <a:rPr lang="en-IN" sz="8000" b="1" dirty="0">
                <a:solidFill>
                  <a:srgbClr val="C00000"/>
                </a:solidFill>
              </a:rPr>
              <a:t> April 2024</a:t>
            </a:r>
          </a:p>
          <a:p>
            <a:pPr marL="2743200" lvl="8" indent="0"/>
            <a:endParaRPr lang="en-IN" dirty="0"/>
          </a:p>
          <a:p>
            <a:pPr marL="2743200" lvl="8" indent="0"/>
            <a:endParaRPr lang="en-IN" dirty="0"/>
          </a:p>
          <a:p>
            <a:pPr marL="2743200" lvl="8" indent="0" algn="r"/>
            <a:r>
              <a:rPr lang="en-IN" sz="5100" b="1" dirty="0"/>
              <a:t>Conducted By: </a:t>
            </a:r>
          </a:p>
          <a:p>
            <a:pPr marL="2743200" lvl="8" indent="0" algn="r"/>
            <a:r>
              <a:rPr lang="en-IN" sz="5100" b="1" dirty="0"/>
              <a:t>Sonia Wadhwa</a:t>
            </a:r>
          </a:p>
          <a:p>
            <a:pPr marL="2743200" lvl="8" indent="0" algn="r"/>
            <a:r>
              <a:rPr lang="en-IN" sz="5100" b="1" dirty="0"/>
              <a:t>Head, Salwan Junior School, </a:t>
            </a:r>
            <a:r>
              <a:rPr lang="en-IN" sz="5100" b="1" dirty="0" err="1"/>
              <a:t>Nariana</a:t>
            </a:r>
            <a:br>
              <a:rPr lang="en-IN" sz="5100" b="1" dirty="0"/>
            </a:br>
            <a:r>
              <a:rPr lang="en-IN" sz="5100" b="1" dirty="0"/>
              <a:t>Technology Integration Specialist, </a:t>
            </a:r>
          </a:p>
          <a:p>
            <a:pPr marL="2743200" lvl="8" indent="0" algn="r"/>
            <a:r>
              <a:rPr lang="en-IN" sz="5100" b="1" dirty="0"/>
              <a:t>Salwan Education Trust, New Delhi</a:t>
            </a:r>
          </a:p>
        </p:txBody>
      </p:sp>
    </p:spTree>
    <p:extLst>
      <p:ext uri="{BB962C8B-B14F-4D97-AF65-F5344CB8AC3E}">
        <p14:creationId xmlns:p14="http://schemas.microsoft.com/office/powerpoint/2010/main" val="3422930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5C152-4B7E-4E19-B7F6-C50EAE863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850" y="1946011"/>
            <a:ext cx="7886700" cy="994172"/>
          </a:xfrm>
        </p:spPr>
        <p:txBody>
          <a:bodyPr>
            <a:noAutofit/>
          </a:bodyPr>
          <a:lstStyle/>
          <a:p>
            <a:r>
              <a:rPr lang="en-IN" sz="6000" b="1" dirty="0"/>
              <a:t>Let’s have a walk-through of the platform</a:t>
            </a:r>
          </a:p>
        </p:txBody>
      </p:sp>
    </p:spTree>
    <p:extLst>
      <p:ext uri="{BB962C8B-B14F-4D97-AF65-F5344CB8AC3E}">
        <p14:creationId xmlns:p14="http://schemas.microsoft.com/office/powerpoint/2010/main" val="182099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9"/>
          <p:cNvSpPr txBox="1"/>
          <p:nvPr/>
        </p:nvSpPr>
        <p:spPr>
          <a:xfrm>
            <a:off x="1270475" y="1082700"/>
            <a:ext cx="6192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/>
              <a:t>How to use it-Recap Video?</a:t>
            </a:r>
            <a:endParaRPr sz="3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 dirty="0">
                <a:solidFill>
                  <a:schemeClr val="hlink"/>
                </a:solidFill>
                <a:hlinkClick r:id="rId3"/>
              </a:rPr>
              <a:t>https://www.youtube.com/watch?v=GnXcWwV1p_g</a:t>
            </a:r>
            <a:endParaRPr sz="3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C9539-BB06-466C-B0B6-FE2C9B5E7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183" y="1924844"/>
            <a:ext cx="7886700" cy="994172"/>
          </a:xfrm>
        </p:spPr>
        <p:txBody>
          <a:bodyPr>
            <a:normAutofit/>
          </a:bodyPr>
          <a:lstStyle/>
          <a:p>
            <a:r>
              <a:rPr lang="en-IN" sz="4400" b="1" u="sng" dirty="0"/>
              <a:t>Subject Integration Ideas</a:t>
            </a:r>
          </a:p>
        </p:txBody>
      </p:sp>
    </p:spTree>
    <p:extLst>
      <p:ext uri="{BB962C8B-B14F-4D97-AF65-F5344CB8AC3E}">
        <p14:creationId xmlns:p14="http://schemas.microsoft.com/office/powerpoint/2010/main" val="77593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2"/>
          <p:cNvSpPr/>
          <p:nvPr/>
        </p:nvSpPr>
        <p:spPr>
          <a:xfrm>
            <a:off x="2565025" y="2014425"/>
            <a:ext cx="4053000" cy="142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METALS AND NON-METALS</a:t>
            </a:r>
            <a:endParaRPr sz="2500" b="1"/>
          </a:p>
        </p:txBody>
      </p:sp>
      <p:sp>
        <p:nvSpPr>
          <p:cNvPr id="217" name="Google Shape;217;p42"/>
          <p:cNvSpPr/>
          <p:nvPr/>
        </p:nvSpPr>
        <p:spPr>
          <a:xfrm rot="-2330355">
            <a:off x="2350202" y="2027827"/>
            <a:ext cx="658229" cy="1209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42"/>
          <p:cNvSpPr/>
          <p:nvPr/>
        </p:nvSpPr>
        <p:spPr>
          <a:xfrm rot="-2330355">
            <a:off x="6118277" y="3264952"/>
            <a:ext cx="658229" cy="1209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4413" y="380700"/>
            <a:ext cx="7115175" cy="421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5"/>
          <p:cNvSpPr/>
          <p:nvPr/>
        </p:nvSpPr>
        <p:spPr>
          <a:xfrm>
            <a:off x="2565025" y="2014425"/>
            <a:ext cx="4053000" cy="1423500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/>
              <a:t>The Monkey and the Crocodile</a:t>
            </a:r>
            <a:endParaRPr sz="2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666666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66666"/>
                </a:solidFill>
              </a:rPr>
              <a:t>G6,C6</a:t>
            </a:r>
            <a:endParaRPr sz="1200" b="1">
              <a:solidFill>
                <a:srgbClr val="666666"/>
              </a:solidFill>
            </a:endParaRPr>
          </a:p>
        </p:txBody>
      </p:sp>
      <p:sp>
        <p:nvSpPr>
          <p:cNvPr id="287" name="Google Shape;287;p55"/>
          <p:cNvSpPr/>
          <p:nvPr/>
        </p:nvSpPr>
        <p:spPr>
          <a:xfrm rot="-2330355">
            <a:off x="2350202" y="2027827"/>
            <a:ext cx="658229" cy="1209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55"/>
          <p:cNvSpPr/>
          <p:nvPr/>
        </p:nvSpPr>
        <p:spPr>
          <a:xfrm rot="-2330355">
            <a:off x="6118277" y="3264952"/>
            <a:ext cx="658229" cy="1209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0200" y="481013"/>
            <a:ext cx="6391275" cy="418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9300" y="242875"/>
            <a:ext cx="6638925" cy="465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9"/>
          <p:cNvSpPr txBox="1"/>
          <p:nvPr/>
        </p:nvSpPr>
        <p:spPr>
          <a:xfrm>
            <a:off x="958858" y="1002104"/>
            <a:ext cx="6884100" cy="313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….. The facilitators can also use the tool for making interactive lessons and quizzes for sharing…..</a:t>
            </a:r>
            <a:endParaRPr sz="4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4D1675F-0B5D-4ADD-8A78-35A2540AC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9645" y="0"/>
            <a:ext cx="7544710" cy="5143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CFC771-74AC-4057-930F-00E4F041ECCF}"/>
              </a:ext>
            </a:extLst>
          </p:cNvPr>
          <p:cNvSpPr txBox="1"/>
          <p:nvPr/>
        </p:nvSpPr>
        <p:spPr>
          <a:xfrm>
            <a:off x="799645" y="5143500"/>
            <a:ext cx="75447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900">
                <a:hlinkClick r:id="rId3" tooltip="http://rackell24lumberio.blogspot.com/2014/01/happy-29th.html"/>
              </a:rPr>
              <a:t>This Photo</a:t>
            </a:r>
            <a:r>
              <a:rPr lang="en-IN" sz="900"/>
              <a:t> by Unknown Author is licensed under </a:t>
            </a:r>
            <a:r>
              <a:rPr lang="en-IN" sz="900">
                <a:hlinkClick r:id="rId4" tooltip="https://creativecommons.org/licenses/by-nc-nd/3.0/"/>
              </a:rPr>
              <a:t>CC BY-NC-ND</a:t>
            </a:r>
            <a:endParaRPr lang="en-IN" sz="900"/>
          </a:p>
        </p:txBody>
      </p:sp>
    </p:spTree>
    <p:extLst>
      <p:ext uri="{BB962C8B-B14F-4D97-AF65-F5344CB8AC3E}">
        <p14:creationId xmlns:p14="http://schemas.microsoft.com/office/powerpoint/2010/main" val="1149863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Rectangle 121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52663" y="233586"/>
            <a:ext cx="3249230" cy="4634664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Google Shape;181;p36"/>
          <p:cNvSpPr txBox="1"/>
          <p:nvPr/>
        </p:nvSpPr>
        <p:spPr>
          <a:xfrm>
            <a:off x="557212" y="557213"/>
            <a:ext cx="2818625" cy="3721893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 tool used by programmers and the writers equally.</a:t>
            </a:r>
          </a:p>
        </p:txBody>
      </p:sp>
      <p:pic>
        <p:nvPicPr>
          <p:cNvPr id="3" name="Picture 2" descr="A picture containing text, electronics, screenshot&#10;&#10;Description automatically generated">
            <a:extLst>
              <a:ext uri="{FF2B5EF4-FFF2-40B4-BE49-F238E27FC236}">
                <a16:creationId xmlns:a16="http://schemas.microsoft.com/office/drawing/2014/main" id="{AAE21CD0-DA24-4E28-BC18-40507A872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366" y="952725"/>
            <a:ext cx="4915159" cy="324400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CA47F-9713-492C-A2E6-668040287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692" y="135706"/>
            <a:ext cx="7886700" cy="994172"/>
          </a:xfrm>
        </p:spPr>
        <p:txBody>
          <a:bodyPr>
            <a:normAutofit/>
          </a:bodyPr>
          <a:lstStyle/>
          <a:p>
            <a:r>
              <a:rPr lang="en-IN" sz="4800" b="1" u="sng" dirty="0"/>
              <a:t>About the tool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F5286-2F83-462F-AAFA-26AB8DCD59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321" y="903200"/>
            <a:ext cx="8219551" cy="373913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hi-IN" sz="3000" b="1" dirty="0">
                <a:latin typeface="Muli"/>
              </a:rPr>
              <a:t>Inklewriter एक निःशुल्क टूल है जिसे इंटरैक्टिव कहानियां बनाने और प्रकाशित करने के लिए डिज़ाइन किया गया है</a:t>
            </a:r>
          </a:p>
          <a:p>
            <a:pPr algn="just">
              <a:lnSpc>
                <a:spcPct val="100000"/>
              </a:lnSpc>
            </a:pPr>
            <a:r>
              <a:rPr lang="hi-IN" sz="3000" b="1" dirty="0">
                <a:latin typeface="Muli"/>
              </a:rPr>
              <a:t>यह उन लेखकों के लिए एक आदर्श सॉफ्टवेयर है जो इंटरैक्टिव कहानियां बनाना चाहते हैं।</a:t>
            </a:r>
            <a:endParaRPr lang="en-IN" sz="3000" b="1" dirty="0">
              <a:latin typeface="Muli"/>
            </a:endParaRPr>
          </a:p>
          <a:p>
            <a:pPr algn="just">
              <a:lnSpc>
                <a:spcPct val="100000"/>
              </a:lnSpc>
            </a:pPr>
            <a:r>
              <a:rPr lang="hi-IN" sz="3000" b="1" dirty="0">
                <a:latin typeface="Muli"/>
              </a:rPr>
              <a:t>उन शिक्षकों के लिए भी जो अपने छात्रों की भाषा, रचनात्मकता और कम्प्यूटेशनल सोच के कौशल को बढ़ाना चाहते हैं।</a:t>
            </a:r>
          </a:p>
        </p:txBody>
      </p:sp>
    </p:spTree>
    <p:extLst>
      <p:ext uri="{BB962C8B-B14F-4D97-AF65-F5344CB8AC3E}">
        <p14:creationId xmlns:p14="http://schemas.microsoft.com/office/powerpoint/2010/main" val="167839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7"/>
          <p:cNvSpPr txBox="1"/>
          <p:nvPr/>
        </p:nvSpPr>
        <p:spPr>
          <a:xfrm>
            <a:off x="2021725" y="1082036"/>
            <a:ext cx="5331600" cy="877200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500" dirty="0"/>
              <a:t>Inklewriter</a:t>
            </a:r>
            <a:endParaRPr sz="4500" dirty="0"/>
          </a:p>
        </p:txBody>
      </p:sp>
      <p:sp>
        <p:nvSpPr>
          <p:cNvPr id="187" name="Google Shape;187;p37"/>
          <p:cNvSpPr/>
          <p:nvPr/>
        </p:nvSpPr>
        <p:spPr>
          <a:xfrm rot="-2330355">
            <a:off x="1839877" y="1866677"/>
            <a:ext cx="658229" cy="1209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7"/>
          <p:cNvSpPr/>
          <p:nvPr/>
        </p:nvSpPr>
        <p:spPr>
          <a:xfrm rot="-2330355">
            <a:off x="6682302" y="2569677"/>
            <a:ext cx="658229" cy="120973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E05662-3804-4F76-AFD8-342A805CEDEB}"/>
              </a:ext>
            </a:extLst>
          </p:cNvPr>
          <p:cNvSpPr txBox="1"/>
          <p:nvPr/>
        </p:nvSpPr>
        <p:spPr>
          <a:xfrm>
            <a:off x="1838300" y="2563185"/>
            <a:ext cx="600286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3600" dirty="0">
                <a:hlinkClick r:id="rId3"/>
              </a:rPr>
              <a:t>https://www.inklewriter.com/</a:t>
            </a:r>
            <a:endParaRPr lang="en-IN" sz="3600" dirty="0"/>
          </a:p>
          <a:p>
            <a:br>
              <a:rPr lang="en-IN" sz="3600" dirty="0">
                <a:hlinkClick r:id="rId4"/>
              </a:rPr>
            </a:br>
            <a:r>
              <a:rPr lang="en-IN" sz="3600" dirty="0" err="1">
                <a:hlinkClick r:id="rId4"/>
              </a:rPr>
              <a:t>inklewriter</a:t>
            </a:r>
            <a:r>
              <a:rPr lang="en-IN" sz="3600" dirty="0">
                <a:hlinkClick r:id="rId4"/>
              </a:rPr>
              <a:t> (inklestudios.com)</a:t>
            </a:r>
            <a:endParaRPr lang="en-IN" sz="3600" dirty="0"/>
          </a:p>
          <a:p>
            <a:endParaRPr lang="en-IN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8"/>
          <p:cNvSpPr txBox="1"/>
          <p:nvPr/>
        </p:nvSpPr>
        <p:spPr>
          <a:xfrm>
            <a:off x="1105599" y="130501"/>
            <a:ext cx="6637168" cy="861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/>
              <a:t>Inklewriter Is To Practice</a:t>
            </a:r>
            <a:endParaRPr sz="4400" b="1" dirty="0"/>
          </a:p>
        </p:txBody>
      </p:sp>
      <p:sp>
        <p:nvSpPr>
          <p:cNvPr id="304" name="Google Shape;304;p58"/>
          <p:cNvSpPr txBox="1"/>
          <p:nvPr/>
        </p:nvSpPr>
        <p:spPr>
          <a:xfrm>
            <a:off x="344958" y="1589822"/>
            <a:ext cx="3308725" cy="141574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Decision making skills</a:t>
            </a:r>
            <a:endParaRPr sz="4000" dirty="0"/>
          </a:p>
        </p:txBody>
      </p:sp>
      <p:sp>
        <p:nvSpPr>
          <p:cNvPr id="305" name="Google Shape;305;p58"/>
          <p:cNvSpPr txBox="1"/>
          <p:nvPr/>
        </p:nvSpPr>
        <p:spPr>
          <a:xfrm>
            <a:off x="573866" y="3232955"/>
            <a:ext cx="2821087" cy="141574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4000"/>
            </a:lvl1pPr>
          </a:lstStyle>
          <a:p>
            <a:r>
              <a:rPr lang="en" dirty="0"/>
              <a:t>Questioning Skills</a:t>
            </a:r>
            <a:endParaRPr dirty="0"/>
          </a:p>
        </p:txBody>
      </p:sp>
      <p:sp>
        <p:nvSpPr>
          <p:cNvPr id="306" name="Google Shape;306;p58"/>
          <p:cNvSpPr txBox="1"/>
          <p:nvPr/>
        </p:nvSpPr>
        <p:spPr>
          <a:xfrm>
            <a:off x="6270473" y="1589538"/>
            <a:ext cx="2602929" cy="141574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4000"/>
            </a:lvl1pPr>
          </a:lstStyle>
          <a:p>
            <a:r>
              <a:rPr lang="en" dirty="0"/>
              <a:t>Creative thinking</a:t>
            </a:r>
            <a:endParaRPr dirty="0"/>
          </a:p>
        </p:txBody>
      </p:sp>
      <p:sp>
        <p:nvSpPr>
          <p:cNvPr id="307" name="Google Shape;307;p58"/>
          <p:cNvSpPr txBox="1"/>
          <p:nvPr/>
        </p:nvSpPr>
        <p:spPr>
          <a:xfrm>
            <a:off x="3760737" y="3318444"/>
            <a:ext cx="2821087" cy="1415742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4000"/>
            </a:lvl1pPr>
          </a:lstStyle>
          <a:p>
            <a:r>
              <a:rPr lang="en" dirty="0"/>
              <a:t>Algorithmic Thinking</a:t>
            </a:r>
            <a:endParaRPr dirty="0"/>
          </a:p>
        </p:txBody>
      </p:sp>
      <p:sp>
        <p:nvSpPr>
          <p:cNvPr id="308" name="Google Shape;308;p58"/>
          <p:cNvSpPr txBox="1"/>
          <p:nvPr/>
        </p:nvSpPr>
        <p:spPr>
          <a:xfrm>
            <a:off x="3528473" y="1840257"/>
            <a:ext cx="2742000" cy="800189"/>
          </a:xfrm>
          <a:prstGeom prst="rect">
            <a:avLst/>
          </a:prstGeom>
          <a:solidFill>
            <a:schemeClr val="accent2"/>
          </a:solidFill>
          <a:ln w="1905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lvl="0" indent="0">
              <a:spcBef>
                <a:spcPts val="0"/>
              </a:spcBef>
              <a:spcAft>
                <a:spcPts val="0"/>
              </a:spcAft>
              <a:buNone/>
              <a:defRPr sz="4000"/>
            </a:lvl1pPr>
          </a:lstStyle>
          <a:p>
            <a:r>
              <a:rPr lang="en" dirty="0"/>
              <a:t>Storytelling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D3EA-A522-40E5-93EA-3DBF3CAFC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/>
              <a:t>What all can be added to a story?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CCD71-6D34-4E2E-824D-C056694B8D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3200" dirty="0"/>
              <a:t>Formatted Text</a:t>
            </a:r>
          </a:p>
          <a:p>
            <a:r>
              <a:rPr lang="en-IN" sz="3200" dirty="0"/>
              <a:t>Images (</a:t>
            </a:r>
            <a:r>
              <a:rPr lang="hi-IN" sz="2400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चित्र और छवियाँ </a:t>
            </a:r>
            <a:r>
              <a:rPr lang="en-IN" sz="2400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)</a:t>
            </a:r>
            <a:endParaRPr lang="en-IN" sz="3200" dirty="0"/>
          </a:p>
          <a:p>
            <a:r>
              <a:rPr lang="en-IN" sz="3200" dirty="0"/>
              <a:t>Sections (</a:t>
            </a:r>
            <a:r>
              <a:rPr lang="hi-IN" sz="2400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अनुभागों </a:t>
            </a:r>
            <a:r>
              <a:rPr lang="en-IN" sz="2400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)</a:t>
            </a:r>
            <a:endParaRPr lang="en-IN" sz="3200" dirty="0"/>
          </a:p>
          <a:p>
            <a:r>
              <a:rPr lang="en-IN" sz="3200" dirty="0"/>
              <a:t>Branching (</a:t>
            </a:r>
            <a:r>
              <a:rPr lang="hi-IN" sz="2400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ब्रांचिंग</a:t>
            </a:r>
            <a:r>
              <a:rPr lang="en-IN" sz="2400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)</a:t>
            </a:r>
            <a:endParaRPr lang="en-IN" sz="3200" dirty="0"/>
          </a:p>
          <a:p>
            <a:r>
              <a:rPr lang="en-IN" sz="3200" dirty="0"/>
              <a:t>Conditions (</a:t>
            </a:r>
            <a:r>
              <a:rPr lang="hi-IN" sz="2400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नियम और शर्तें </a:t>
            </a:r>
            <a:r>
              <a:rPr lang="en-IN" sz="2400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)</a:t>
            </a:r>
            <a:endParaRPr lang="en-IN" sz="3200" dirty="0"/>
          </a:p>
          <a:p>
            <a:r>
              <a:rPr lang="en-IN" sz="3200" dirty="0"/>
              <a:t>Titles and </a:t>
            </a:r>
            <a:r>
              <a:rPr lang="en-IN" sz="3200" dirty="0" err="1"/>
              <a:t>SubTitles</a:t>
            </a:r>
            <a:r>
              <a:rPr lang="en-IN" sz="3200" dirty="0"/>
              <a:t> (</a:t>
            </a:r>
            <a:r>
              <a:rPr lang="hi-IN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शीर्षक और उपशीर्षक</a:t>
            </a:r>
            <a:r>
              <a:rPr lang="en-IN" dirty="0">
                <a:effectLst/>
                <a:highlight>
                  <a:srgbClr val="FDFDFD"/>
                </a:highlight>
                <a:cs typeface="Nirmala UI" panose="020B0502040204020203" pitchFamily="34" charset="0"/>
              </a:rPr>
              <a:t>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22591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E70F3-9D97-4945-89DC-B0D93EEA4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/>
              <a:t>Where my creations would be stored?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7DF0E-1A60-4D3C-94CF-E91E7397C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3200" dirty="0"/>
              <a:t>Once the user sign up to the platform and create an account, all his creations will be stored on cloud in his account.</a:t>
            </a:r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032A774-494A-42D6-BAD7-396F0D55B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4817" y="2757622"/>
            <a:ext cx="4690533" cy="202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851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40"/>
          <p:cNvSpPr txBox="1"/>
          <p:nvPr/>
        </p:nvSpPr>
        <p:spPr>
          <a:xfrm>
            <a:off x="313900" y="1242675"/>
            <a:ext cx="43269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 sz="3500" dirty="0"/>
              <a:t>Title</a:t>
            </a:r>
            <a:endParaRPr sz="35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 sz="3500" dirty="0"/>
              <a:t>Writer</a:t>
            </a:r>
            <a:endParaRPr sz="35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 sz="3500" dirty="0"/>
              <a:t>Paragraphs</a:t>
            </a:r>
            <a:endParaRPr sz="35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 sz="3500" dirty="0"/>
              <a:t>Options</a:t>
            </a:r>
            <a:endParaRPr sz="35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 sz="3500" dirty="0"/>
              <a:t>Option Root</a:t>
            </a:r>
            <a:endParaRPr sz="35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" sz="3500" dirty="0"/>
              <a:t>Merging the roots</a:t>
            </a:r>
            <a:endParaRPr sz="3500" dirty="0"/>
          </a:p>
        </p:txBody>
      </p:sp>
      <p:pic>
        <p:nvPicPr>
          <p:cNvPr id="206" name="Google Shape;20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42675"/>
            <a:ext cx="4326772" cy="321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AAA11C-D099-4C63-B1B5-99E1C7906B22}"/>
              </a:ext>
            </a:extLst>
          </p:cNvPr>
          <p:cNvSpPr txBox="1"/>
          <p:nvPr/>
        </p:nvSpPr>
        <p:spPr>
          <a:xfrm>
            <a:off x="939801" y="39244"/>
            <a:ext cx="6079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dirty="0"/>
              <a:t>ABOUT THE INTERFACE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1"/>
          <p:cNvSpPr txBox="1"/>
          <p:nvPr/>
        </p:nvSpPr>
        <p:spPr>
          <a:xfrm>
            <a:off x="486400" y="-90891"/>
            <a:ext cx="5080800" cy="318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 startAt="7"/>
            </a:pPr>
            <a:r>
              <a:rPr lang="en" sz="4000" dirty="0"/>
              <a:t>Section Name</a:t>
            </a:r>
            <a:endParaRPr sz="40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 startAt="7"/>
            </a:pPr>
            <a:r>
              <a:rPr lang="en" sz="4000" dirty="0"/>
              <a:t>Map</a:t>
            </a:r>
            <a:endParaRPr sz="40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 startAt="7"/>
            </a:pPr>
            <a:r>
              <a:rPr lang="en" sz="4000" dirty="0"/>
              <a:t>Marker</a:t>
            </a:r>
            <a:endParaRPr sz="4000" dirty="0"/>
          </a:p>
          <a:p>
            <a:pPr marL="457200" lvl="0" indent="-450850" algn="l" rtl="0">
              <a:spcBef>
                <a:spcPts val="0"/>
              </a:spcBef>
              <a:spcAft>
                <a:spcPts val="0"/>
              </a:spcAft>
              <a:buSzPts val="3500"/>
              <a:buAutoNum type="arabicPeriod" startAt="7"/>
            </a:pPr>
            <a:r>
              <a:rPr lang="en" sz="4000" dirty="0"/>
              <a:t>Marker Conditions</a:t>
            </a:r>
            <a:endParaRPr sz="40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500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45486F5E-949A-4A9E-B3E4-657BD640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43079"/>
            <a:ext cx="9144000" cy="270042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</TotalTime>
  <Words>355</Words>
  <Application>Microsoft Office PowerPoint</Application>
  <PresentationFormat>On-screen Show (16:9)</PresentationFormat>
  <Paragraphs>59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Muli</vt:lpstr>
      <vt:lpstr>Arial</vt:lpstr>
      <vt:lpstr>Calibri</vt:lpstr>
      <vt:lpstr>Calibri Light</vt:lpstr>
      <vt:lpstr>Nirmala UI</vt:lpstr>
      <vt:lpstr>Office Theme</vt:lpstr>
      <vt:lpstr>Creating Stories Using Inklewriter</vt:lpstr>
      <vt:lpstr>PowerPoint Presentation</vt:lpstr>
      <vt:lpstr>About the tool</vt:lpstr>
      <vt:lpstr>PowerPoint Presentation</vt:lpstr>
      <vt:lpstr>PowerPoint Presentation</vt:lpstr>
      <vt:lpstr>What all can be added to a story?</vt:lpstr>
      <vt:lpstr>Where my creations would be stored?</vt:lpstr>
      <vt:lpstr>PowerPoint Presentation</vt:lpstr>
      <vt:lpstr>PowerPoint Presentation</vt:lpstr>
      <vt:lpstr>Let’s have a walk-through of the platform</vt:lpstr>
      <vt:lpstr>PowerPoint Presentation</vt:lpstr>
      <vt:lpstr>Subject Integration Ideas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Salwan Junior School, Naraina</cp:lastModifiedBy>
  <cp:revision>15</cp:revision>
  <dcterms:modified xsi:type="dcterms:W3CDTF">2024-04-10T09:57:46Z</dcterms:modified>
</cp:coreProperties>
</file>